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18"/>
  </p:notesMasterIdLst>
  <p:sldIdLst>
    <p:sldId id="10167" r:id="rId5"/>
    <p:sldId id="287" r:id="rId6"/>
    <p:sldId id="10274" r:id="rId7"/>
    <p:sldId id="10161" r:id="rId8"/>
    <p:sldId id="263" r:id="rId9"/>
    <p:sldId id="264" r:id="rId10"/>
    <p:sldId id="10159" r:id="rId11"/>
    <p:sldId id="10066" r:id="rId12"/>
    <p:sldId id="10262" r:id="rId13"/>
    <p:sldId id="10256" r:id="rId14"/>
    <p:sldId id="2450" r:id="rId15"/>
    <p:sldId id="2426" r:id="rId16"/>
    <p:sldId id="101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287"/>
            <p14:sldId id="10274"/>
            <p14:sldId id="10161"/>
            <p14:sldId id="263"/>
            <p14:sldId id="264"/>
            <p14:sldId id="10159"/>
            <p14:sldId id="10066"/>
            <p14:sldId id="10262"/>
            <p14:sldId id="10256"/>
            <p14:sldId id="2450"/>
            <p14:sldId id="2426"/>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5764" autoAdjust="0"/>
  </p:normalViewPr>
  <p:slideViewPr>
    <p:cSldViewPr snapToGrid="0">
      <p:cViewPr varScale="1">
        <p:scale>
          <a:sx n="75" d="100"/>
          <a:sy n="75" d="100"/>
        </p:scale>
        <p:origin x="1368"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9/5/2019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11</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12</a:t>
            </a:fld>
            <a:endParaRPr lang="en-US"/>
          </a:p>
        </p:txBody>
      </p:sp>
    </p:spTree>
    <p:extLst>
      <p:ext uri="{BB962C8B-B14F-4D97-AF65-F5344CB8AC3E}">
        <p14:creationId xmlns:p14="http://schemas.microsoft.com/office/powerpoint/2010/main" val="79326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5.emf"/><Relationship Id="rId5" Type="http://schemas.openxmlformats.org/officeDocument/2006/relationships/image" Target="../media/image10.svg"/><Relationship Id="rId10" Type="http://schemas.openxmlformats.org/officeDocument/2006/relationships/image" Target="../media/image14.svg"/><Relationship Id="rId4" Type="http://schemas.openxmlformats.org/officeDocument/2006/relationships/image" Target="../media/image9.png"/><Relationship Id="rId9"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6.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sv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9/5/2019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9/5/2019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3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6162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8" name="Tijdelijke aanduiding voor tekst 13">
            <a:extLst>
              <a:ext uri="{FF2B5EF4-FFF2-40B4-BE49-F238E27FC236}">
                <a16:creationId xmlns:a16="http://schemas.microsoft.com/office/drawing/2014/main" id="{C497D8DA-B4CA-124E-B91A-A392E0CBD4AC}"/>
              </a:ext>
            </a:extLst>
          </p:cNvPr>
          <p:cNvSpPr txBox="1">
            <a:spLocks/>
          </p:cNvSpPr>
          <p:nvPr userDrawn="1"/>
        </p:nvSpPr>
        <p:spPr>
          <a:xfrm>
            <a:off x="10275046" y="466812"/>
            <a:ext cx="1548000" cy="471600"/>
          </a:xfrm>
          <a:prstGeom prst="rect">
            <a:avLst/>
          </a:prstGeom>
          <a:blipFill>
            <a:blip r:embed="rId2"/>
            <a:stretch>
              <a:fillRect/>
            </a:stretch>
          </a:blipFill>
        </p:spPr>
        <p:txBody>
          <a:bodyPr>
            <a:normAutofit/>
          </a:bodyPr>
          <a:lstStyle>
            <a:lvl1pPr marL="0" indent="0" algn="l" defTabSz="914400" rtl="0" eaLnBrk="1" latinLnBrk="0" hangingPunct="1">
              <a:lnSpc>
                <a:spcPct val="120000"/>
              </a:lnSpc>
              <a:spcBef>
                <a:spcPts val="0"/>
              </a:spcBef>
              <a:buClrTx/>
              <a:buFont typeface="Arial" panose="020B0604020202020204" pitchFamily="34" charset="0"/>
              <a:buNone/>
              <a:defRPr sz="100" kern="1200">
                <a:solidFill>
                  <a:schemeClr val="accent5"/>
                </a:solidFill>
                <a:latin typeface="Graphik" panose="020B0503030202060203" pitchFamily="34" charset="77"/>
                <a:ea typeface="+mn-ea"/>
                <a:cs typeface="+mn-cs"/>
              </a:defRPr>
            </a:lvl1pPr>
            <a:lvl2pPr marL="504000" indent="-252000" algn="l" defTabSz="914400" rtl="0" eaLnBrk="1" latinLnBrk="0" hangingPunct="1">
              <a:lnSpc>
                <a:spcPct val="120000"/>
              </a:lnSpc>
              <a:spcBef>
                <a:spcPts val="0"/>
              </a:spcBef>
              <a:buClrTx/>
              <a:buFont typeface="Arial" panose="020B0604020202020204" pitchFamily="34" charset="0"/>
              <a:buChar char="–"/>
              <a:defRPr sz="2000" kern="1200">
                <a:solidFill>
                  <a:schemeClr val="tx1"/>
                </a:solidFill>
                <a:latin typeface="Graphik" panose="020B0503030202060203" pitchFamily="34" charset="77"/>
                <a:ea typeface="+mn-ea"/>
                <a:cs typeface="+mn-cs"/>
              </a:defRPr>
            </a:lvl2pPr>
            <a:lvl3pPr marL="756000" indent="-252000" algn="l" defTabSz="914400" rtl="0" eaLnBrk="1" latinLnBrk="0" hangingPunct="1">
              <a:lnSpc>
                <a:spcPct val="120000"/>
              </a:lnSpc>
              <a:spcBef>
                <a:spcPts val="0"/>
              </a:spcBef>
              <a:buClrTx/>
              <a:buFont typeface="Arial" panose="020B0604020202020204" pitchFamily="34" charset="0"/>
              <a:buChar char="›"/>
              <a:defRPr sz="1800" kern="1200">
                <a:solidFill>
                  <a:schemeClr val="tx1"/>
                </a:solidFill>
                <a:latin typeface="Graphik" panose="020B0503030202060203" pitchFamily="34" charset="77"/>
                <a:ea typeface="+mn-ea"/>
                <a:cs typeface="+mn-cs"/>
              </a:defRPr>
            </a:lvl3pPr>
            <a:lvl4pPr marL="1008000" indent="-252000" algn="l" defTabSz="914400" rtl="0" eaLnBrk="1" latinLnBrk="0" hangingPunct="1">
              <a:lnSpc>
                <a:spcPct val="120000"/>
              </a:lnSpc>
              <a:spcBef>
                <a:spcPts val="0"/>
              </a:spcBef>
              <a:buClrTx/>
              <a:buSzPct val="80000"/>
              <a:buFont typeface="Arial" panose="020B0604020202020204" pitchFamily="34" charset="0"/>
              <a:buChar char="□"/>
              <a:defRPr sz="1800" kern="1200">
                <a:solidFill>
                  <a:schemeClr val="tx1"/>
                </a:solidFill>
                <a:latin typeface="Graphik" panose="020B0503030202060203" pitchFamily="34" charset="77"/>
                <a:ea typeface="+mn-ea"/>
                <a:cs typeface="+mn-cs"/>
              </a:defRPr>
            </a:lvl4pPr>
            <a:lvl5pPr marL="1260000" indent="-252000" algn="l" defTabSz="914400" rtl="0" eaLnBrk="1" latinLnBrk="0" hangingPunct="1">
              <a:lnSpc>
                <a:spcPct val="120000"/>
              </a:lnSpc>
              <a:spcBef>
                <a:spcPts val="0"/>
              </a:spcBef>
              <a:buClrTx/>
              <a:buSzPct val="90000"/>
              <a:buFont typeface="Arial" panose="020B0604020202020204" pitchFamily="34" charset="0"/>
              <a:buChar char="○"/>
              <a:defRPr sz="1800" b="0" kern="1200">
                <a:solidFill>
                  <a:schemeClr val="tx1"/>
                </a:solidFill>
                <a:latin typeface="Graphik" panose="020B0503030202060203" pitchFamily="34" charset="77"/>
                <a:ea typeface="+mn-ea"/>
                <a:cs typeface="+mn-cs"/>
              </a:defRPr>
            </a:lvl5pPr>
            <a:lvl6pPr marL="1512000" indent="-2520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Graphik" panose="020B0503030202060203" pitchFamily="34" charset="77"/>
                <a:ea typeface="+mn-ea"/>
                <a:cs typeface="+mn-cs"/>
              </a:defRPr>
            </a:lvl6pPr>
            <a:lvl7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kern="1200">
                <a:solidFill>
                  <a:schemeClr val="tx1"/>
                </a:solidFill>
                <a:latin typeface="Graphik" panose="020B0503030202060203" pitchFamily="34" charset="77"/>
                <a:ea typeface="+mn-ea"/>
                <a:cs typeface="+mn-cs"/>
              </a:defRPr>
            </a:lvl7pPr>
            <a:lvl8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b="1" kern="1200">
                <a:solidFill>
                  <a:schemeClr val="tx1"/>
                </a:solidFill>
                <a:latin typeface="Graphik" panose="020B0503030202060203" pitchFamily="34" charset="77"/>
                <a:ea typeface="+mn-ea"/>
                <a:cs typeface="+mn-cs"/>
              </a:defRPr>
            </a:lvl8pPr>
            <a:lvl9pPr marL="360000" indent="-360000" algn="l" defTabSz="914400" rtl="0" eaLnBrk="1" latinLnBrk="0" hangingPunct="1">
              <a:lnSpc>
                <a:spcPct val="120000"/>
              </a:lnSpc>
              <a:spcBef>
                <a:spcPts val="0"/>
              </a:spcBef>
              <a:buFont typeface="+mj-lt"/>
              <a:buAutoNum type="arabicPeriod"/>
              <a:defRPr sz="2400" kern="1200">
                <a:solidFill>
                  <a:schemeClr val="tx1"/>
                </a:solidFill>
                <a:latin typeface="Graphik" panose="020B0503030202060203" pitchFamily="34" charset="77"/>
                <a:ea typeface="+mn-ea"/>
                <a:cs typeface="+mn-cs"/>
              </a:defRPr>
            </a:lvl9pPr>
          </a:lstStyle>
          <a:p>
            <a:r>
              <a:rPr lang="nl-NL"/>
              <a:t> </a:t>
            </a:r>
            <a:endParaRPr lang="nl-NL" dirty="0"/>
          </a:p>
        </p:txBody>
      </p:sp>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rmAutofit/>
          </a:bodyPr>
          <a:lstStyle>
            <a:lvl1pPr marL="0" indent="0">
              <a:lnSpc>
                <a:spcPct val="150000"/>
              </a:lnSpc>
              <a:buNone/>
              <a:defRPr sz="12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26521615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9/5/2019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9/5/2019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9/5/2019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23.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theme" Target="../theme/theme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image" Target="../media/image23.emf"/><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9/5/2019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 id="2147483719" r:id="rId13"/>
    <p:sldLayoutId id="2147483763" r:id="rId14"/>
    <p:sldLayoutId id="21474837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hyperlink" Target="http://github.com/wmeints/mlnet-tutorial" TargetMode="Externa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335214"/>
            <a:ext cx="9029519" cy="701731"/>
          </a:xfrm>
        </p:spPr>
        <p:txBody>
          <a:bodyPr/>
          <a:lstStyle/>
          <a:p>
            <a:r>
              <a:rPr lang="en-US" noProof="0" dirty="0"/>
              <a:t>Introduction to ML.NET 1.0</a:t>
            </a:r>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Willem Meints</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ML.NET a spin!</a:t>
            </a: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129162"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2"/>
              </a:rPr>
              <a:t>http://github.com/wmeints/mlnet-tutorial</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Willem Meints</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Microsoft MVP AI /Technology Advocate</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a:bodyPr>
          <a:lstStyle/>
          <a:p>
            <a:r>
              <a:rPr lang="nl-NL" sz="1400" dirty="0"/>
              <a:t>@</a:t>
            </a:r>
            <a:r>
              <a:rPr lang="nl-NL" sz="1400" dirty="0" err="1"/>
              <a:t>willem_meints</a:t>
            </a:r>
            <a:endParaRPr lang="nl-NL" sz="1400" dirty="0"/>
          </a:p>
          <a:p>
            <a:r>
              <a:rPr lang="nl-NL" sz="1400" dirty="0" err="1"/>
              <a:t>Willem.Meints@infoupport.com</a:t>
            </a:r>
            <a:endParaRPr lang="nl-NL" sz="1400" dirty="0"/>
          </a:p>
          <a:p>
            <a:r>
              <a:rPr lang="nl-NL" sz="1400" dirty="0"/>
              <a:t>https://www.fizzylogic.nl/</a:t>
            </a:r>
          </a:p>
        </p:txBody>
      </p:sp>
      <p:pic>
        <p:nvPicPr>
          <p:cNvPr id="7" name="Picture Placeholder 6">
            <a:extLst>
              <a:ext uri="{FF2B5EF4-FFF2-40B4-BE49-F238E27FC236}">
                <a16:creationId xmlns:a16="http://schemas.microsoft.com/office/drawing/2014/main" id="{BFE2FADA-6177-1B4F-9874-983006C577E0}"/>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5596" b="5596"/>
          <a:stretch/>
        </p:blipFill>
        <p:spPr/>
      </p:pic>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3">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4180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Introduction</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pic>
        <p:nvPicPr>
          <p:cNvPr id="7" name="Picture 6">
            <a:extLst>
              <a:ext uri="{FF2B5EF4-FFF2-40B4-BE49-F238E27FC236}">
                <a16:creationId xmlns:a16="http://schemas.microsoft.com/office/drawing/2014/main" id="{D5E96F7A-8994-45F9-BF97-395CF7E6902F}"/>
              </a:ext>
            </a:extLst>
          </p:cNvPr>
          <p:cNvPicPr>
            <a:picLocks noChangeAspect="1"/>
          </p:cNvPicPr>
          <p:nvPr/>
        </p:nvPicPr>
        <p:blipFill>
          <a:blip r:embed="rId5"/>
          <a:stretch>
            <a:fillRect/>
          </a:stretch>
        </p:blipFill>
        <p:spPr>
          <a:xfrm>
            <a:off x="242488" y="3466977"/>
            <a:ext cx="4314818" cy="582201"/>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49305" y="2223156"/>
            <a:ext cx="1103507"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1,427</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26248" y="3588868"/>
            <a:ext cx="1103507"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1,528</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498428" y="4939877"/>
            <a:ext cx="86946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solidFill>
                  <a:schemeClr val="accent1"/>
                </a:solidFill>
              </a:rPr>
              <a:t>106</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6"/>
          <a:stretch>
            <a:fillRect/>
          </a:stretch>
        </p:blipFill>
        <p:spPr>
          <a:xfrm>
            <a:off x="4606200" y="2477387"/>
            <a:ext cx="1651968" cy="1552556"/>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a:solidFill>
                  <a:srgbClr val="D2D2D2">
                    <a:lumMod val="10000"/>
                  </a:srgbClr>
                </a:solidFill>
                <a:latin typeface="Segoe UI Semibold"/>
              </a:rPr>
            </a:br>
            <a:r>
              <a:rPr lang="en-US" sz="2000" b="1">
                <a:solidFill>
                  <a:srgbClr val="D2D2D2">
                    <a:lumMod val="10000"/>
                  </a:srgbClr>
                </a:solidFill>
                <a:latin typeface="Segoe UI Semibold"/>
              </a:rPr>
              <a:t>Custom ML made easy</a:t>
            </a:r>
            <a:br>
              <a:rPr lang="en-US" sz="2000" b="1">
                <a:solidFill>
                  <a:srgbClr val="D2D2D2">
                    <a:lumMod val="10000"/>
                  </a:srgbClr>
                </a:solidFill>
                <a:latin typeface="Segoe UI" panose="020B0502040204020203" pitchFamily="34" charset="0"/>
              </a:rPr>
            </a:br>
            <a:r>
              <a:rPr lang="en-US" sz="2000">
                <a:solidFill>
                  <a:srgbClr val="D2D2D2">
                    <a:lumMod val="10000"/>
                  </a:srgbClr>
                </a:solidFill>
                <a:latin typeface="Segoe UI" panose="020B0502040204020203" pitchFamily="34" charset="0"/>
              </a:rPr>
              <a:t>Automated ML and Tools (Model Builder and CLI)</a:t>
            </a:r>
            <a:br>
              <a:rPr lang="en-US" sz="2000">
                <a:solidFill>
                  <a:srgbClr val="D2D2D2">
                    <a:lumMod val="10000"/>
                  </a:srgbClr>
                </a:solidFill>
                <a:latin typeface="Segoe UI" panose="020B0502040204020203"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a:ln>
                  <a:noFill/>
                </a:ln>
                <a:solidFill>
                  <a:srgbClr val="D2D2D2">
                    <a:lumMod val="10000"/>
                  </a:srgbClr>
                </a:solidFill>
                <a:latin typeface="Segoe UI" panose="020B0502040204020203" pitchFamily="34" charset="0"/>
              </a:rPr>
            </a:br>
            <a:br>
              <a:rPr lang="en-US" sz="2000" spc="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Words>
  <Application>Microsoft Office PowerPoint</Application>
  <PresentationFormat>Widescreen</PresentationFormat>
  <Paragraphs>113</Paragraphs>
  <Slides>13</Slides>
  <Notes>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13</vt:i4>
      </vt:variant>
    </vt:vector>
  </HeadingPairs>
  <TitlesOfParts>
    <vt:vector size="29" baseType="lpstr">
      <vt:lpstr>Arial</vt:lpstr>
      <vt:lpstr>Calibri</vt:lpstr>
      <vt:lpstr>Calibri Light</vt:lpstr>
      <vt:lpstr>Consolas</vt:lpstr>
      <vt:lpstr>Graphik</vt:lpstr>
      <vt:lpstr>Graphik Light</vt:lpstr>
      <vt:lpstr>Graphik Semibold</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Introduction to ML.NET 1.0</vt:lpstr>
      <vt:lpstr>Willem Meints</vt:lpstr>
      <vt:lpstr>Introduction</vt:lpstr>
      <vt:lpstr>PowerPoint Presentation</vt:lpstr>
      <vt:lpstr>PowerPoint Presentation</vt:lpstr>
      <vt:lpstr>PowerPoint Presentation</vt:lpstr>
      <vt:lpstr>PowerPoint Presentation</vt:lpstr>
      <vt:lpstr>PowerPoint Presentation</vt:lpstr>
      <vt:lpstr>Three key concepts</vt:lpstr>
      <vt:lpstr>PowerPoint Presentation</vt:lpstr>
      <vt:lpstr>PowerPoint Presentation</vt:lpstr>
      <vt:lpstr>PowerPoint Presentation</vt:lpstr>
      <vt:lpstr>Time to give ML.NET a spin!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Willem Meints</cp:lastModifiedBy>
  <cp:revision>31</cp:revision>
  <dcterms:created xsi:type="dcterms:W3CDTF">2019-04-27T06:58:37Z</dcterms:created>
  <dcterms:modified xsi:type="dcterms:W3CDTF">2019-09-05T06:37:24Z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